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sldIdLst>
    <p:sldId id="261" r:id="rId2"/>
    <p:sldId id="256" r:id="rId3"/>
    <p:sldId id="257" r:id="rId4"/>
    <p:sldId id="260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1028" y="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8947" y="1842347"/>
            <a:ext cx="9226906" cy="44841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130046" tIns="65023" rIns="130046" bIns="65023" rtlCol="0">
            <a:normAutofit/>
          </a:bodyPr>
          <a:lstStyle/>
          <a:p>
            <a:pPr marL="0" indent="0" algn="l" defTabSz="1300460" rtl="0" eaLnBrk="1" latinLnBrk="0" hangingPunct="1">
              <a:spcBef>
                <a:spcPts val="2844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46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488" y="2167466"/>
            <a:ext cx="9241825" cy="2453144"/>
          </a:xfrm>
        </p:spPr>
        <p:txBody>
          <a:bodyPr vert="horz" lIns="130046" tIns="65023" rIns="130046" bIns="65023" rtlCol="0" anchor="b" anchorCtr="0">
            <a:noAutofit/>
          </a:bodyPr>
          <a:lstStyle>
            <a:lvl1pPr marL="0" indent="0" algn="ctr" defTabSz="130046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488" y="4691929"/>
            <a:ext cx="9241826" cy="1303667"/>
          </a:xfrm>
        </p:spPr>
        <p:txBody>
          <a:bodyPr vert="horz" lIns="130046" tIns="65023" rIns="130046" bIns="65023" rtlCol="0">
            <a:normAutofit/>
          </a:bodyPr>
          <a:lstStyle>
            <a:lvl1pPr marL="0" indent="0" algn="ctr" defTabSz="1300460" rtl="0" eaLnBrk="1" latinLnBrk="0" hangingPunct="1">
              <a:spcBef>
                <a:spcPts val="42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1" y="870218"/>
            <a:ext cx="5802020" cy="1652693"/>
          </a:xfrm>
        </p:spPr>
        <p:txBody>
          <a:bodyPr anchor="b"/>
          <a:lstStyle>
            <a:lvl1pPr algn="ctr">
              <a:defRPr sz="51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611" y="2542728"/>
            <a:ext cx="5802020" cy="5290883"/>
          </a:xfrm>
        </p:spPr>
        <p:txBody>
          <a:bodyPr>
            <a:normAutofit/>
          </a:bodyPr>
          <a:lstStyle>
            <a:lvl1pPr marL="0" indent="0" algn="ctr">
              <a:spcBef>
                <a:spcPts val="853"/>
              </a:spcBef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7239989" y="511136"/>
            <a:ext cx="5201920" cy="756348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130046" tIns="65023" rIns="130046" bIns="65023" rtlCol="0">
            <a:normAutofit/>
          </a:bodyPr>
          <a:lstStyle>
            <a:lvl1pPr marL="0" indent="0" algn="l" defTabSz="1300460" rtl="0" eaLnBrk="1" latinLnBrk="0" hangingPunct="1">
              <a:spcBef>
                <a:spcPts val="2844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81482" y="523806"/>
            <a:ext cx="2167467" cy="792931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190" y="523806"/>
            <a:ext cx="9514277" cy="792931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032" y="4768429"/>
            <a:ext cx="11970738" cy="209070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032" y="6785464"/>
            <a:ext cx="11970738" cy="1383354"/>
          </a:xfrm>
        </p:spPr>
        <p:txBody>
          <a:bodyPr>
            <a:normAutofit/>
          </a:bodyPr>
          <a:lstStyle>
            <a:lvl1pPr marL="0" indent="0" algn="ctr">
              <a:spcBef>
                <a:spcPts val="427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27616" y="517032"/>
            <a:ext cx="11949568" cy="403464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92" y="3417806"/>
            <a:ext cx="11458223" cy="1937173"/>
          </a:xfrm>
        </p:spPr>
        <p:txBody>
          <a:bodyPr anchor="b" anchorCtr="0"/>
          <a:lstStyle>
            <a:lvl1pPr algn="ctr">
              <a:defRPr sz="65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192" y="5313430"/>
            <a:ext cx="11458223" cy="2133599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427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91" y="152997"/>
            <a:ext cx="11437904" cy="19014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191" y="2275841"/>
            <a:ext cx="5462016" cy="6177280"/>
          </a:xfrm>
        </p:spPr>
        <p:txBody>
          <a:bodyPr>
            <a:normAutofit/>
          </a:bodyPr>
          <a:lstStyle>
            <a:lvl1pPr>
              <a:spcBef>
                <a:spcPts val="2276"/>
              </a:spcBef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079" y="2275841"/>
            <a:ext cx="5462016" cy="6177280"/>
          </a:xfrm>
        </p:spPr>
        <p:txBody>
          <a:bodyPr>
            <a:normAutofit/>
          </a:bodyPr>
          <a:lstStyle>
            <a:lvl1pPr>
              <a:spcBef>
                <a:spcPts val="2276"/>
              </a:spcBef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90" y="152997"/>
            <a:ext cx="11437904" cy="1901449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190" y="2066808"/>
            <a:ext cx="5462016" cy="106792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3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190" y="3338547"/>
            <a:ext cx="5462016" cy="5114574"/>
          </a:xfrm>
        </p:spPr>
        <p:txBody>
          <a:bodyPr>
            <a:normAutofit/>
          </a:bodyPr>
          <a:lstStyle>
            <a:lvl1pPr>
              <a:spcBef>
                <a:spcPts val="2276"/>
              </a:spcBef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57077" y="2066808"/>
            <a:ext cx="5462016" cy="106792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3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57077" y="3338547"/>
            <a:ext cx="5462016" cy="5114574"/>
          </a:xfrm>
        </p:spPr>
        <p:txBody>
          <a:bodyPr>
            <a:normAutofit/>
          </a:bodyPr>
          <a:lstStyle>
            <a:lvl1pPr>
              <a:spcBef>
                <a:spcPts val="2276"/>
              </a:spcBef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2" y="870218"/>
            <a:ext cx="5462016" cy="1652693"/>
          </a:xfrm>
        </p:spPr>
        <p:txBody>
          <a:bodyPr anchor="b"/>
          <a:lstStyle>
            <a:lvl1pPr algn="ctr">
              <a:defRPr sz="51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350" y="523804"/>
            <a:ext cx="5462016" cy="7929316"/>
          </a:xfrm>
        </p:spPr>
        <p:txBody>
          <a:bodyPr>
            <a:normAutofit/>
          </a:bodyPr>
          <a:lstStyle>
            <a:lvl1pPr>
              <a:spcBef>
                <a:spcPts val="2844"/>
              </a:spcBef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612" y="2542728"/>
            <a:ext cx="5462016" cy="5290883"/>
          </a:xfrm>
        </p:spPr>
        <p:txBody>
          <a:bodyPr>
            <a:normAutofit/>
          </a:bodyPr>
          <a:lstStyle>
            <a:lvl1pPr marL="0" indent="0" algn="ctr">
              <a:spcBef>
                <a:spcPts val="853"/>
              </a:spcBef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191" y="152997"/>
            <a:ext cx="11437904" cy="1901449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191" y="2275841"/>
            <a:ext cx="11437904" cy="617728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6877" y="8925395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119" y="8925395"/>
            <a:ext cx="6884894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2578" y="8925395"/>
            <a:ext cx="14088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51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1300460" rtl="0" eaLnBrk="1" latinLnBrk="0" hangingPunct="1">
        <a:spcBef>
          <a:spcPct val="0"/>
        </a:spcBef>
        <a:buNone/>
        <a:defRPr sz="6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96703" indent="-496703" algn="l" defTabSz="1300460" rtl="0" eaLnBrk="1" latinLnBrk="0" hangingPunct="1">
        <a:spcBef>
          <a:spcPts val="2844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3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75345" indent="-478641" algn="l" defTabSz="1300460" rtl="0" eaLnBrk="1" latinLnBrk="0" hangingPunct="1">
        <a:spcBef>
          <a:spcPts val="853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3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377223" indent="-401878" algn="l" defTabSz="1300460" rtl="0" eaLnBrk="1" latinLnBrk="0" hangingPunct="1">
        <a:spcBef>
          <a:spcPts val="853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797163" indent="-419940" algn="l" defTabSz="1300460" rtl="0" eaLnBrk="1" latinLnBrk="0" hangingPunct="1">
        <a:spcBef>
          <a:spcPts val="853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199041" indent="-401878" algn="l" defTabSz="1300460" rtl="0" eaLnBrk="1" latinLnBrk="0" hangingPunct="1">
        <a:spcBef>
          <a:spcPts val="853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600919" indent="-401878" algn="l" defTabSz="130046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6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011828" indent="-401878" algn="l" defTabSz="130046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6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11450" indent="-401878" algn="l" defTabSz="130046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6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24616" indent="-401878" algn="l" defTabSz="130046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6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-1390072"/>
            <a:ext cx="11143672" cy="111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486" y="1258307"/>
            <a:ext cx="9241827" cy="4095619"/>
          </a:xfrm>
        </p:spPr>
        <p:txBody>
          <a:bodyPr/>
          <a:lstStyle/>
          <a:p>
            <a:r>
              <a:rPr lang="en-US" dirty="0"/>
              <a:t>Dialogue 1</a:t>
            </a:r>
            <a:br>
              <a:rPr lang="en-US" dirty="0"/>
            </a:br>
            <a:r>
              <a:rPr lang="en-US" sz="4400" i="1" dirty="0"/>
              <a:t>What is research telling us about RJ?</a:t>
            </a:r>
            <a:br>
              <a:rPr lang="en-US" sz="4400" i="1" dirty="0"/>
            </a:br>
            <a:r>
              <a:rPr lang="en-US" sz="4400" i="1" dirty="0"/>
              <a:t>What is happening across Europe?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881487" y="6452520"/>
            <a:ext cx="9241826" cy="1303667"/>
          </a:xfrm>
        </p:spPr>
        <p:txBody>
          <a:bodyPr/>
          <a:lstStyle/>
          <a:p>
            <a:r>
              <a:rPr lang="en-US" dirty="0"/>
              <a:t>Monday March 13</a:t>
            </a:r>
            <a:r>
              <a:rPr lang="en-US" baseline="30000" dirty="0"/>
              <a:t>th</a:t>
            </a:r>
            <a:r>
              <a:rPr lang="en-US" dirty="0"/>
              <a:t> 3.45 </a:t>
            </a:r>
            <a:r>
              <a:rPr lang="mr-IN" dirty="0"/>
              <a:t>–</a:t>
            </a:r>
            <a:r>
              <a:rPr lang="en-US" dirty="0"/>
              <a:t> 6.30</a:t>
            </a:r>
          </a:p>
          <a:p>
            <a:r>
              <a:rPr lang="en-US" dirty="0"/>
              <a:t>SUII, Collins Building, Richmond Street, Glasgow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313" y="7956693"/>
            <a:ext cx="1685636" cy="16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91" y="152998"/>
            <a:ext cx="11437904" cy="1343294"/>
          </a:xfrm>
        </p:spPr>
        <p:txBody>
          <a:bodyPr/>
          <a:lstStyle/>
          <a:p>
            <a:r>
              <a:rPr lang="en-US" dirty="0" smtClean="0"/>
              <a:t>Dialogues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2" y="2064326"/>
            <a:ext cx="10030690" cy="5863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13 March (Glasgow) </a:t>
            </a:r>
            <a:r>
              <a:rPr lang="en-GB" i="1" dirty="0" smtClean="0"/>
              <a:t>RJ </a:t>
            </a:r>
            <a:r>
              <a:rPr lang="en-GB" i="1" dirty="0"/>
              <a:t>and research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22 March (Glasgow) </a:t>
            </a:r>
            <a:r>
              <a:rPr lang="en-GB" i="1" dirty="0" smtClean="0"/>
              <a:t>RJ </a:t>
            </a:r>
            <a:r>
              <a:rPr lang="en-GB" i="1" dirty="0"/>
              <a:t>and sexual violence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20 April (Edinburgh) </a:t>
            </a:r>
            <a:r>
              <a:rPr lang="en-GB" i="1" dirty="0"/>
              <a:t>RJ and </a:t>
            </a:r>
            <a:r>
              <a:rPr lang="en-GB" i="1" dirty="0" smtClean="0"/>
              <a:t>desistance from crime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June TBC (Glasgow) </a:t>
            </a:r>
            <a:r>
              <a:rPr lang="en-GB" i="1" dirty="0"/>
              <a:t>RJ </a:t>
            </a:r>
            <a:r>
              <a:rPr lang="en-GB" i="1" dirty="0" smtClean="0"/>
              <a:t>and </a:t>
            </a:r>
            <a:r>
              <a:rPr lang="en-GB" i="1" dirty="0" smtClean="0"/>
              <a:t>homicide</a:t>
            </a:r>
          </a:p>
          <a:p>
            <a:pPr marL="0" indent="0">
              <a:buNone/>
            </a:pPr>
            <a:r>
              <a:rPr lang="en-GB" i="1" dirty="0" smtClean="0"/>
              <a:t>Further events to follow.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313" y="7956693"/>
            <a:ext cx="1685636" cy="16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91" y="152998"/>
            <a:ext cx="11437904" cy="1471372"/>
          </a:xfrm>
        </p:spPr>
        <p:txBody>
          <a:bodyPr/>
          <a:lstStyle/>
          <a:p>
            <a:r>
              <a:rPr lang="en-US" dirty="0" smtClean="0"/>
              <a:t>Coming soon . . 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015" r="-99405"/>
          <a:stretch/>
        </p:blipFill>
        <p:spPr>
          <a:xfrm>
            <a:off x="-147678" y="2336134"/>
            <a:ext cx="8693150" cy="5216625"/>
          </a:xfrm>
        </p:spPr>
      </p:pic>
      <p:sp>
        <p:nvSpPr>
          <p:cNvPr id="8" name="TextBox 7"/>
          <p:cNvSpPr txBox="1"/>
          <p:nvPr/>
        </p:nvSpPr>
        <p:spPr>
          <a:xfrm>
            <a:off x="5748391" y="3669182"/>
            <a:ext cx="6778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Special issue of </a:t>
            </a:r>
            <a:r>
              <a:rPr lang="en-US" sz="4800" i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SJM 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on</a:t>
            </a:r>
          </a:p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r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estorative justice</a:t>
            </a:r>
          </a:p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o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ut in April!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313" y="7956693"/>
            <a:ext cx="1685636" cy="16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42</TotalTime>
  <Words>75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Helvetica</vt:lpstr>
      <vt:lpstr>Helvetica Light</vt:lpstr>
      <vt:lpstr>News Gothic MT</vt:lpstr>
      <vt:lpstr>Wingdings 2</vt:lpstr>
      <vt:lpstr>Breeze</vt:lpstr>
      <vt:lpstr>PowerPoint Presentation</vt:lpstr>
      <vt:lpstr>Dialogue 1 What is research telling us about RJ? What is happening across Europe?</vt:lpstr>
      <vt:lpstr>Dialogues 2017</vt:lpstr>
      <vt:lpstr>Coming soon . .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 1 What is research telling us about RJ? What is happening across Europe?</dc:title>
  <dc:creator>Mary</dc:creator>
  <cp:lastModifiedBy>KIRKWOOD Steve</cp:lastModifiedBy>
  <cp:revision>5</cp:revision>
  <dcterms:created xsi:type="dcterms:W3CDTF">2017-03-08T08:15:10Z</dcterms:created>
  <dcterms:modified xsi:type="dcterms:W3CDTF">2017-03-13T14:54:23Z</dcterms:modified>
</cp:coreProperties>
</file>